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5321300" cy="7556500"/>
  <p:notesSz cx="6797675" cy="9926638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nva Sans Bold" panose="020B0604020202020204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1891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53EE9-E9FB-4621-BF71-CDD15305523B}" type="datetimeFigureOut">
              <a:rPr lang="de-DE" smtClean="0"/>
              <a:t>24.11.2025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19325" y="1241425"/>
            <a:ext cx="23590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30202-8382-4E1D-9079-493C2575E7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273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0" y="1932653"/>
            <a:ext cx="5225346" cy="4935071"/>
          </a:xfrm>
          <a:custGeom>
            <a:avLst/>
            <a:gdLst/>
            <a:ahLst/>
            <a:cxnLst/>
            <a:rect l="l" t="t" r="r" b="b"/>
            <a:pathLst>
              <a:path w="5225346" h="4935071">
                <a:moveTo>
                  <a:pt x="5225346" y="0"/>
                </a:moveTo>
                <a:lnTo>
                  <a:pt x="0" y="0"/>
                </a:lnTo>
                <a:lnTo>
                  <a:pt x="0" y="4935071"/>
                </a:lnTo>
                <a:lnTo>
                  <a:pt x="5225346" y="4935071"/>
                </a:lnTo>
                <a:lnTo>
                  <a:pt x="5225346" y="0"/>
                </a:lnTo>
                <a:close/>
              </a:path>
            </a:pathLst>
          </a:custGeom>
          <a:blipFill>
            <a:blip r:embed="rId2"/>
            <a:stretch>
              <a:fillRect t="-753" b="-753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45504" y="474748"/>
            <a:ext cx="3838575" cy="77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 dirty="0" err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Ausfallschritt</a:t>
            </a:r>
            <a:endParaRPr lang="en-US" sz="4563" b="1" dirty="0">
              <a:solidFill>
                <a:srgbClr val="FFFFFE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916C623-3997-4EB6-91C4-2A1064BA8E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FAB6C1"/>
            </a:solidFill>
            <a:ln w="952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360561" y="1812038"/>
            <a:ext cx="4692767" cy="4855246"/>
          </a:xfrm>
          <a:custGeom>
            <a:avLst/>
            <a:gdLst/>
            <a:ahLst/>
            <a:cxnLst/>
            <a:rect l="l" t="t" r="r" b="b"/>
            <a:pathLst>
              <a:path w="4692767" h="4855246">
                <a:moveTo>
                  <a:pt x="4692767" y="0"/>
                </a:moveTo>
                <a:lnTo>
                  <a:pt x="0" y="0"/>
                </a:lnTo>
                <a:lnTo>
                  <a:pt x="0" y="4855246"/>
                </a:lnTo>
                <a:lnTo>
                  <a:pt x="4692767" y="4855246"/>
                </a:lnTo>
                <a:lnTo>
                  <a:pt x="469276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499091" y="474748"/>
            <a:ext cx="2331402" cy="77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Langsitz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343D5BB-DFFD-4C2A-8210-BDE5E1AA22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FAB6C1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03200" y="418472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56187" y="2194153"/>
            <a:ext cx="5015626" cy="4315120"/>
          </a:xfrm>
          <a:custGeom>
            <a:avLst/>
            <a:gdLst/>
            <a:ahLst/>
            <a:cxnLst/>
            <a:rect l="l" t="t" r="r" b="b"/>
            <a:pathLst>
              <a:path w="5015626" h="4315120">
                <a:moveTo>
                  <a:pt x="5015626" y="0"/>
                </a:moveTo>
                <a:lnTo>
                  <a:pt x="0" y="0"/>
                </a:lnTo>
                <a:lnTo>
                  <a:pt x="0" y="4315120"/>
                </a:lnTo>
                <a:lnTo>
                  <a:pt x="5015626" y="4315120"/>
                </a:lnTo>
                <a:lnTo>
                  <a:pt x="501562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92907" y="485999"/>
            <a:ext cx="2735486" cy="779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Hocksitz</a:t>
            </a:r>
            <a:endParaRPr lang="en-US" sz="4563" b="1" dirty="0">
              <a:solidFill>
                <a:srgbClr val="FFFFFF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4B81906-2D37-4BC5-9674-09898E9A23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AB6C1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 flipH="1">
            <a:off x="-724681" y="2372220"/>
            <a:ext cx="5533474" cy="3018512"/>
          </a:xfrm>
          <a:custGeom>
            <a:avLst/>
            <a:gdLst/>
            <a:ahLst/>
            <a:cxnLst/>
            <a:rect l="l" t="t" r="r" b="b"/>
            <a:pathLst>
              <a:path w="5533474" h="3018512">
                <a:moveTo>
                  <a:pt x="5533474" y="0"/>
                </a:moveTo>
                <a:lnTo>
                  <a:pt x="0" y="0"/>
                </a:lnTo>
                <a:lnTo>
                  <a:pt x="0" y="3018512"/>
                </a:lnTo>
                <a:lnTo>
                  <a:pt x="5533474" y="3018512"/>
                </a:lnTo>
                <a:lnTo>
                  <a:pt x="5533474" y="0"/>
                </a:lnTo>
                <a:close/>
              </a:path>
            </a:pathLst>
          </a:custGeom>
          <a:blipFill>
            <a:blip r:embed="rId2"/>
            <a:stretch>
              <a:fillRect t="-8328" b="-8328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16350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Schwebesitz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878DFFC-D236-4149-B2C5-C6160822ED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FAB6C1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112872">
            <a:off x="395466" y="1910510"/>
            <a:ext cx="4399734" cy="4882406"/>
          </a:xfrm>
          <a:custGeom>
            <a:avLst/>
            <a:gdLst/>
            <a:ahLst/>
            <a:cxnLst/>
            <a:rect l="l" t="t" r="r" b="b"/>
            <a:pathLst>
              <a:path w="4399734" h="4882406">
                <a:moveTo>
                  <a:pt x="0" y="0"/>
                </a:moveTo>
                <a:lnTo>
                  <a:pt x="4399734" y="0"/>
                </a:lnTo>
                <a:lnTo>
                  <a:pt x="4399734" y="4882406"/>
                </a:lnTo>
                <a:lnTo>
                  <a:pt x="0" y="48824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64671" y="474748"/>
            <a:ext cx="3200241" cy="77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Grätschsitz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35413C8-9B74-470B-8116-88D03628B7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AB6C1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-284259" y="2303389"/>
            <a:ext cx="4770014" cy="2940989"/>
          </a:xfrm>
          <a:custGeom>
            <a:avLst/>
            <a:gdLst/>
            <a:ahLst/>
            <a:cxnLst/>
            <a:rect l="l" t="t" r="r" b="b"/>
            <a:pathLst>
              <a:path w="4770014" h="2940989">
                <a:moveTo>
                  <a:pt x="0" y="0"/>
                </a:moveTo>
                <a:lnTo>
                  <a:pt x="4770014" y="0"/>
                </a:lnTo>
                <a:lnTo>
                  <a:pt x="4770014" y="2940989"/>
                </a:lnTo>
                <a:lnTo>
                  <a:pt x="0" y="29409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16350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Hürdensitz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3D185AA0-BC83-40BA-89AC-B4398970B0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FAB6C1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730735" y="2082904"/>
            <a:ext cx="3532430" cy="4537618"/>
          </a:xfrm>
          <a:custGeom>
            <a:avLst/>
            <a:gdLst/>
            <a:ahLst/>
            <a:cxnLst/>
            <a:rect l="l" t="t" r="r" b="b"/>
            <a:pathLst>
              <a:path w="3532430" h="4537618">
                <a:moveTo>
                  <a:pt x="3532429" y="0"/>
                </a:moveTo>
                <a:lnTo>
                  <a:pt x="0" y="0"/>
                </a:lnTo>
                <a:lnTo>
                  <a:pt x="0" y="4537618"/>
                </a:lnTo>
                <a:lnTo>
                  <a:pt x="3532429" y="4537618"/>
                </a:lnTo>
                <a:lnTo>
                  <a:pt x="3532429" y="0"/>
                </a:lnTo>
                <a:close/>
              </a:path>
            </a:pathLst>
          </a:custGeom>
          <a:blipFill>
            <a:blip r:embed="rId2"/>
            <a:stretch>
              <a:fillRect l="-14732" b="-8165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548700" y="474748"/>
            <a:ext cx="2232184" cy="77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Kniesitz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4CA96D09-EAEA-4C55-B317-00C92BF279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AB6C1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-628006" y="2177581"/>
            <a:ext cx="5297499" cy="3153111"/>
          </a:xfrm>
          <a:custGeom>
            <a:avLst/>
            <a:gdLst/>
            <a:ahLst/>
            <a:cxnLst/>
            <a:rect l="l" t="t" r="r" b="b"/>
            <a:pathLst>
              <a:path w="5297499" h="3153111">
                <a:moveTo>
                  <a:pt x="0" y="0"/>
                </a:moveTo>
                <a:lnTo>
                  <a:pt x="5297499" y="0"/>
                </a:lnTo>
                <a:lnTo>
                  <a:pt x="5297499" y="3153111"/>
                </a:lnTo>
                <a:lnTo>
                  <a:pt x="0" y="31531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683" b="-11644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73448" y="3375568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Schneidersitz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A18BCF2-A259-425B-8F55-1FD6EAD9CA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7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3D1F4"/>
            </a:solidFill>
            <a:ln w="952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 flipH="1">
            <a:off x="-868710" y="2936187"/>
            <a:ext cx="5938917" cy="1675394"/>
          </a:xfrm>
          <a:custGeom>
            <a:avLst/>
            <a:gdLst/>
            <a:ahLst/>
            <a:cxnLst/>
            <a:rect l="l" t="t" r="r" b="b"/>
            <a:pathLst>
              <a:path w="5938917" h="1675394">
                <a:moveTo>
                  <a:pt x="5938916" y="0"/>
                </a:moveTo>
                <a:lnTo>
                  <a:pt x="0" y="0"/>
                </a:lnTo>
                <a:lnTo>
                  <a:pt x="0" y="1675393"/>
                </a:lnTo>
                <a:lnTo>
                  <a:pt x="5938916" y="1675393"/>
                </a:lnTo>
                <a:lnTo>
                  <a:pt x="5938916" y="0"/>
                </a:lnTo>
                <a:close/>
              </a:path>
            </a:pathLst>
          </a:custGeom>
          <a:blipFill>
            <a:blip r:embed="rId2"/>
            <a:stretch>
              <a:fillRect l="-3049" t="-825" r="-5383" b="-825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Bauchlage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535A622-895B-49EF-AD7C-B0A824750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7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3D1F4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 flipH="1">
            <a:off x="-891039" y="2942088"/>
            <a:ext cx="5983574" cy="1800017"/>
          </a:xfrm>
          <a:custGeom>
            <a:avLst/>
            <a:gdLst/>
            <a:ahLst/>
            <a:cxnLst/>
            <a:rect l="l" t="t" r="r" b="b"/>
            <a:pathLst>
              <a:path w="5983574" h="1800017">
                <a:moveTo>
                  <a:pt x="5983574" y="0"/>
                </a:moveTo>
                <a:lnTo>
                  <a:pt x="0" y="0"/>
                </a:lnTo>
                <a:lnTo>
                  <a:pt x="0" y="1800017"/>
                </a:lnTo>
                <a:lnTo>
                  <a:pt x="5983574" y="1800017"/>
                </a:lnTo>
                <a:lnTo>
                  <a:pt x="598357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Rückenlage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77E8069-DCC0-4DEE-8208-6AD0538706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7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3D1F4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 flipH="1">
            <a:off x="-908744" y="2835213"/>
            <a:ext cx="6018985" cy="1978355"/>
          </a:xfrm>
          <a:custGeom>
            <a:avLst/>
            <a:gdLst/>
            <a:ahLst/>
            <a:cxnLst/>
            <a:rect l="l" t="t" r="r" b="b"/>
            <a:pathLst>
              <a:path w="6018985" h="1978355">
                <a:moveTo>
                  <a:pt x="6018985" y="0"/>
                </a:moveTo>
                <a:lnTo>
                  <a:pt x="0" y="0"/>
                </a:lnTo>
                <a:lnTo>
                  <a:pt x="0" y="1978355"/>
                </a:lnTo>
                <a:lnTo>
                  <a:pt x="6018985" y="1978355"/>
                </a:lnTo>
                <a:lnTo>
                  <a:pt x="6018985" y="0"/>
                </a:lnTo>
                <a:close/>
              </a:path>
            </a:pathLst>
          </a:custGeom>
          <a:blipFill>
            <a:blip r:embed="rId2"/>
            <a:stretch>
              <a:fillRect l="-11328" t="-26937" r="-12698" b="-22127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Seitenlage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9DD762C-A2C7-45C3-BDA0-9A9D351928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000847" y="1806508"/>
            <a:ext cx="3185072" cy="5143302"/>
          </a:xfrm>
          <a:custGeom>
            <a:avLst/>
            <a:gdLst/>
            <a:ahLst/>
            <a:cxnLst/>
            <a:rect l="l" t="t" r="r" b="b"/>
            <a:pathLst>
              <a:path w="3185072" h="5143302">
                <a:moveTo>
                  <a:pt x="3185072" y="0"/>
                </a:moveTo>
                <a:lnTo>
                  <a:pt x="0" y="0"/>
                </a:lnTo>
                <a:lnTo>
                  <a:pt x="0" y="5143302"/>
                </a:lnTo>
                <a:lnTo>
                  <a:pt x="3185072" y="5143302"/>
                </a:lnTo>
                <a:lnTo>
                  <a:pt x="3185072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554187" y="474748"/>
            <a:ext cx="4221209" cy="774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Schrittstellung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BE19866-7EBC-496D-9328-BADEE54B4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7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3D1F4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4617368" flipH="1">
            <a:off x="-1180049" y="2101360"/>
            <a:ext cx="5742428" cy="3473469"/>
          </a:xfrm>
          <a:custGeom>
            <a:avLst/>
            <a:gdLst/>
            <a:ahLst/>
            <a:cxnLst/>
            <a:rect l="l" t="t" r="r" b="b"/>
            <a:pathLst>
              <a:path w="5742428" h="3473469">
                <a:moveTo>
                  <a:pt x="5742428" y="0"/>
                </a:moveTo>
                <a:lnTo>
                  <a:pt x="0" y="0"/>
                </a:lnTo>
                <a:lnTo>
                  <a:pt x="0" y="3473469"/>
                </a:lnTo>
                <a:lnTo>
                  <a:pt x="5742428" y="3473469"/>
                </a:lnTo>
                <a:lnTo>
                  <a:pt x="574242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Kreuzlage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15E42DB-954D-436E-9CE1-B8D8B3FAC8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A2D7F6"/>
            </a:solidFill>
            <a:ln w="952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-797280" y="2073811"/>
            <a:ext cx="5895315" cy="3412378"/>
          </a:xfrm>
          <a:custGeom>
            <a:avLst/>
            <a:gdLst/>
            <a:ahLst/>
            <a:cxnLst/>
            <a:rect l="l" t="t" r="r" b="b"/>
            <a:pathLst>
              <a:path w="5895315" h="3412378">
                <a:moveTo>
                  <a:pt x="0" y="0"/>
                </a:moveTo>
                <a:lnTo>
                  <a:pt x="5895315" y="0"/>
                </a:lnTo>
                <a:lnTo>
                  <a:pt x="5895315" y="3412378"/>
                </a:lnTo>
                <a:lnTo>
                  <a:pt x="0" y="3412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Liegestütz vorlings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51A6488-3651-4F3A-87B5-1B6A84A3CF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A2D7F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 flipH="1">
            <a:off x="-554789" y="2346672"/>
            <a:ext cx="5311074" cy="2866655"/>
          </a:xfrm>
          <a:custGeom>
            <a:avLst/>
            <a:gdLst/>
            <a:ahLst/>
            <a:cxnLst/>
            <a:rect l="l" t="t" r="r" b="b"/>
            <a:pathLst>
              <a:path w="5311074" h="2866655">
                <a:moveTo>
                  <a:pt x="5311074" y="0"/>
                </a:moveTo>
                <a:lnTo>
                  <a:pt x="0" y="0"/>
                </a:lnTo>
                <a:lnTo>
                  <a:pt x="0" y="2866656"/>
                </a:lnTo>
                <a:lnTo>
                  <a:pt x="5311074" y="2866656"/>
                </a:lnTo>
                <a:lnTo>
                  <a:pt x="5311074" y="0"/>
                </a:lnTo>
                <a:close/>
              </a:path>
            </a:pathLst>
          </a:custGeom>
          <a:blipFill>
            <a:blip r:embed="rId2"/>
            <a:stretch>
              <a:fillRect l="-3723" t="-10348" r="-5120" b="-4311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Liegestütz rücklings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43F3C5-F08D-487A-A2B7-605133DFD5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A2D7F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-809437" y="1974499"/>
            <a:ext cx="5684939" cy="3448550"/>
          </a:xfrm>
          <a:custGeom>
            <a:avLst/>
            <a:gdLst/>
            <a:ahLst/>
            <a:cxnLst/>
            <a:rect l="l" t="t" r="r" b="b"/>
            <a:pathLst>
              <a:path w="5684939" h="3448550">
                <a:moveTo>
                  <a:pt x="0" y="0"/>
                </a:moveTo>
                <a:lnTo>
                  <a:pt x="5684940" y="0"/>
                </a:lnTo>
                <a:lnTo>
                  <a:pt x="5684940" y="3448550"/>
                </a:lnTo>
                <a:lnTo>
                  <a:pt x="0" y="3448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63404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Liegestütz seitlings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807E82E-94BC-48CD-B7F9-B64B28C39E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A2D7F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-392876" y="2024045"/>
            <a:ext cx="5168359" cy="3317006"/>
          </a:xfrm>
          <a:custGeom>
            <a:avLst/>
            <a:gdLst/>
            <a:ahLst/>
            <a:cxnLst/>
            <a:rect l="l" t="t" r="r" b="b"/>
            <a:pathLst>
              <a:path w="5168359" h="3317006">
                <a:moveTo>
                  <a:pt x="0" y="0"/>
                </a:moveTo>
                <a:lnTo>
                  <a:pt x="5168359" y="0"/>
                </a:lnTo>
                <a:lnTo>
                  <a:pt x="5168359" y="3317007"/>
                </a:lnTo>
                <a:lnTo>
                  <a:pt x="0" y="33170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418704"/>
            <a:ext cx="6120000" cy="7225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41"/>
              </a:lnSpc>
            </a:pPr>
            <a:r>
              <a:rPr lang="en-US" sz="43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Bank (Knieliegestütz)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BAD763BE-9891-4038-9D99-506F160CFF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A2D7F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-708503" y="2601189"/>
            <a:ext cx="5618502" cy="2345389"/>
          </a:xfrm>
          <a:custGeom>
            <a:avLst/>
            <a:gdLst/>
            <a:ahLst/>
            <a:cxnLst/>
            <a:rect l="l" t="t" r="r" b="b"/>
            <a:pathLst>
              <a:path w="5618502" h="2345389">
                <a:moveTo>
                  <a:pt x="0" y="0"/>
                </a:moveTo>
                <a:lnTo>
                  <a:pt x="5618502" y="0"/>
                </a:lnTo>
                <a:lnTo>
                  <a:pt x="5618502" y="2345389"/>
                </a:lnTo>
                <a:lnTo>
                  <a:pt x="0" y="2345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615" r="-3776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Unterarmliegestütz</a:t>
            </a:r>
            <a:endParaRPr lang="en-US" sz="4559" b="1" dirty="0">
              <a:solidFill>
                <a:srgbClr val="FFFFFF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D0EACB7-069E-4291-BA52-BE4BD8E35B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F6E1C2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66975" y="318883"/>
            <a:ext cx="4187349" cy="555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69"/>
              </a:lnSpc>
              <a:spcBef>
                <a:spcPct val="0"/>
              </a:spcBef>
            </a:pPr>
            <a:r>
              <a:rPr lang="en-US" sz="3264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Nackenstand</a:t>
            </a:r>
            <a:r>
              <a:rPr lang="en-US" sz="3264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(</a:t>
            </a:r>
            <a:r>
              <a:rPr lang="en-US" sz="3264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Kerze</a:t>
            </a:r>
            <a:r>
              <a:rPr lang="en-US" sz="3264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)</a:t>
            </a:r>
          </a:p>
        </p:txBody>
      </p:sp>
      <p:sp>
        <p:nvSpPr>
          <p:cNvPr id="9" name="Freeform 9"/>
          <p:cNvSpPr/>
          <p:nvPr/>
        </p:nvSpPr>
        <p:spPr>
          <a:xfrm flipH="1">
            <a:off x="945678" y="1419580"/>
            <a:ext cx="3436645" cy="5607620"/>
          </a:xfrm>
          <a:custGeom>
            <a:avLst/>
            <a:gdLst/>
            <a:ahLst/>
            <a:cxnLst/>
            <a:rect l="l" t="t" r="r" b="b"/>
            <a:pathLst>
              <a:path w="3436645" h="5607620">
                <a:moveTo>
                  <a:pt x="3436644" y="0"/>
                </a:moveTo>
                <a:lnTo>
                  <a:pt x="0" y="0"/>
                </a:lnTo>
                <a:lnTo>
                  <a:pt x="0" y="5607620"/>
                </a:lnTo>
                <a:lnTo>
                  <a:pt x="3436644" y="5607620"/>
                </a:lnTo>
                <a:lnTo>
                  <a:pt x="343664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FFF48DD-3FCB-4E8B-8376-75EB20654F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F6E1C2"/>
            </a:solidFill>
            <a:ln w="952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175667" flipH="1">
            <a:off x="369041" y="2176805"/>
            <a:ext cx="4589918" cy="4643414"/>
          </a:xfrm>
          <a:custGeom>
            <a:avLst/>
            <a:gdLst/>
            <a:ahLst/>
            <a:cxnLst/>
            <a:rect l="l" t="t" r="r" b="b"/>
            <a:pathLst>
              <a:path w="4589918" h="4643414">
                <a:moveTo>
                  <a:pt x="4589918" y="0"/>
                </a:moveTo>
                <a:lnTo>
                  <a:pt x="0" y="0"/>
                </a:lnTo>
                <a:lnTo>
                  <a:pt x="0" y="4643414"/>
                </a:lnTo>
                <a:lnTo>
                  <a:pt x="4589918" y="4643414"/>
                </a:lnTo>
                <a:lnTo>
                  <a:pt x="45899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60509" y="623189"/>
            <a:ext cx="4398700" cy="522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89"/>
              </a:lnSpc>
              <a:spcBef>
                <a:spcPct val="0"/>
              </a:spcBef>
            </a:pPr>
            <a:r>
              <a:rPr lang="en-US" sz="3064" b="1" dirty="0" err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Nackenstand</a:t>
            </a:r>
            <a:r>
              <a:rPr lang="en-US" sz="3064" b="1" dirty="0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3064" b="1" dirty="0" err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gehockt</a:t>
            </a:r>
            <a:endParaRPr lang="en-US" sz="3064" b="1" dirty="0">
              <a:solidFill>
                <a:srgbClr val="FFFFFE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410B135B-C304-4B80-A94D-E2A1CE78D4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F6E1C2"/>
            </a:solidFill>
            <a:ln w="952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581990" y="2120436"/>
            <a:ext cx="4278802" cy="4462554"/>
          </a:xfrm>
          <a:custGeom>
            <a:avLst/>
            <a:gdLst/>
            <a:ahLst/>
            <a:cxnLst/>
            <a:rect l="l" t="t" r="r" b="b"/>
            <a:pathLst>
              <a:path w="4278802" h="4462554">
                <a:moveTo>
                  <a:pt x="4278802" y="0"/>
                </a:moveTo>
                <a:lnTo>
                  <a:pt x="0" y="0"/>
                </a:lnTo>
                <a:lnTo>
                  <a:pt x="0" y="4462554"/>
                </a:lnTo>
                <a:lnTo>
                  <a:pt x="4278802" y="4462554"/>
                </a:lnTo>
                <a:lnTo>
                  <a:pt x="4278802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577056" y="385269"/>
            <a:ext cx="4167188" cy="4631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9"/>
              </a:lnSpc>
              <a:spcBef>
                <a:spcPct val="0"/>
              </a:spcBef>
            </a:pPr>
            <a:r>
              <a:rPr lang="en-US" sz="2764" b="1" dirty="0" err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Nackenstand</a:t>
            </a:r>
            <a:r>
              <a:rPr lang="en-US" sz="2764" b="1" dirty="0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2764" b="1" dirty="0" err="1">
                <a:solidFill>
                  <a:srgbClr val="FFFF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gegrätscht</a:t>
            </a:r>
            <a:endParaRPr lang="en-US" sz="2764" b="1" dirty="0">
              <a:solidFill>
                <a:srgbClr val="FFFFFE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CEA79CA-BC9B-4D52-A775-52B8C859B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F6E1C2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 flipH="1">
            <a:off x="-876918" y="2188556"/>
            <a:ext cx="5812868" cy="3170656"/>
          </a:xfrm>
          <a:custGeom>
            <a:avLst/>
            <a:gdLst/>
            <a:ahLst/>
            <a:cxnLst/>
            <a:rect l="l" t="t" r="r" b="b"/>
            <a:pathLst>
              <a:path w="5812868" h="3170656">
                <a:moveTo>
                  <a:pt x="5812868" y="0"/>
                </a:moveTo>
                <a:lnTo>
                  <a:pt x="0" y="0"/>
                </a:lnTo>
                <a:lnTo>
                  <a:pt x="0" y="3170655"/>
                </a:lnTo>
                <a:lnTo>
                  <a:pt x="5812868" y="3170655"/>
                </a:lnTo>
                <a:lnTo>
                  <a:pt x="581286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54768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Pflug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CB28C51-41F8-4B94-B1E5-34076A040D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080567" y="1850387"/>
            <a:ext cx="3166867" cy="5345252"/>
          </a:xfrm>
          <a:custGeom>
            <a:avLst/>
            <a:gdLst/>
            <a:ahLst/>
            <a:cxnLst/>
            <a:rect l="l" t="t" r="r" b="b"/>
            <a:pathLst>
              <a:path w="3166867" h="5345252">
                <a:moveTo>
                  <a:pt x="0" y="0"/>
                </a:moveTo>
                <a:lnTo>
                  <a:pt x="3166866" y="0"/>
                </a:lnTo>
                <a:lnTo>
                  <a:pt x="3166866" y="5345253"/>
                </a:lnTo>
                <a:lnTo>
                  <a:pt x="0" y="53452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822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635880" y="474748"/>
            <a:ext cx="4057824" cy="774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Grundstellung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7CCA39E-1D58-4844-8804-3410087742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93084" y="1730196"/>
            <a:ext cx="3900204" cy="5297004"/>
          </a:xfrm>
          <a:custGeom>
            <a:avLst/>
            <a:gdLst/>
            <a:ahLst/>
            <a:cxnLst/>
            <a:rect l="l" t="t" r="r" b="b"/>
            <a:pathLst>
              <a:path w="3900204" h="5297004">
                <a:moveTo>
                  <a:pt x="0" y="0"/>
                </a:moveTo>
                <a:lnTo>
                  <a:pt x="3900204" y="0"/>
                </a:lnTo>
                <a:lnTo>
                  <a:pt x="3900204" y="5297004"/>
                </a:lnTo>
                <a:lnTo>
                  <a:pt x="0" y="52970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108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60508" y="578422"/>
            <a:ext cx="4398700" cy="595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89"/>
              </a:lnSpc>
              <a:spcBef>
                <a:spcPct val="0"/>
              </a:spcBef>
            </a:pPr>
            <a:r>
              <a:rPr lang="en-US" sz="3564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Seitgrätschstellung</a:t>
            </a:r>
            <a:endParaRPr lang="en-US" sz="3564" b="1" dirty="0">
              <a:solidFill>
                <a:srgbClr val="FFFFFF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2792F65-CCA4-4ED3-B0AA-8E1E0D91FA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58858" y="1676226"/>
            <a:ext cx="2787211" cy="5350974"/>
          </a:xfrm>
          <a:custGeom>
            <a:avLst/>
            <a:gdLst/>
            <a:ahLst/>
            <a:cxnLst/>
            <a:rect l="l" t="t" r="r" b="b"/>
            <a:pathLst>
              <a:path w="2787211" h="5350974">
                <a:moveTo>
                  <a:pt x="0" y="0"/>
                </a:moveTo>
                <a:lnTo>
                  <a:pt x="2787211" y="0"/>
                </a:lnTo>
                <a:lnTo>
                  <a:pt x="2787211" y="5350974"/>
                </a:lnTo>
                <a:lnTo>
                  <a:pt x="0" y="53509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21648" y="474748"/>
            <a:ext cx="3886287" cy="774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Kreuzstellung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DDD22B9-F564-4956-97C7-B3C4C58037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741950" y="1676226"/>
            <a:ext cx="3483752" cy="5350974"/>
          </a:xfrm>
          <a:custGeom>
            <a:avLst/>
            <a:gdLst/>
            <a:ahLst/>
            <a:cxnLst/>
            <a:rect l="l" t="t" r="r" b="b"/>
            <a:pathLst>
              <a:path w="3483752" h="5350974">
                <a:moveTo>
                  <a:pt x="3483752" y="0"/>
                </a:moveTo>
                <a:lnTo>
                  <a:pt x="0" y="0"/>
                </a:lnTo>
                <a:lnTo>
                  <a:pt x="0" y="5350974"/>
                </a:lnTo>
                <a:lnTo>
                  <a:pt x="3483752" y="5350974"/>
                </a:lnTo>
                <a:lnTo>
                  <a:pt x="3483752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37344" y="474748"/>
            <a:ext cx="2854895" cy="774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Kniestand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45F9F0AA-EA46-455E-B170-6E5FC7F11C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8792" y="1676226"/>
            <a:ext cx="4390416" cy="5350974"/>
            <a:chOff x="0" y="0"/>
            <a:chExt cx="2013694" cy="24542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3694" cy="2454260"/>
            </a:xfrm>
            <a:custGeom>
              <a:avLst/>
              <a:gdLst/>
              <a:ahLst/>
              <a:cxnLst/>
              <a:rect l="l" t="t" r="r" b="b"/>
              <a:pathLst>
                <a:path w="2013694" h="2454260">
                  <a:moveTo>
                    <a:pt x="0" y="0"/>
                  </a:moveTo>
                  <a:lnTo>
                    <a:pt x="2013694" y="0"/>
                  </a:lnTo>
                  <a:lnTo>
                    <a:pt x="2013694" y="2454260"/>
                  </a:lnTo>
                  <a:lnTo>
                    <a:pt x="0" y="2454260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3694" cy="247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68792" y="415783"/>
            <a:ext cx="4392000" cy="977701"/>
            <a:chOff x="0" y="0"/>
            <a:chExt cx="1957347" cy="435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7347" cy="435724"/>
            </a:xfrm>
            <a:custGeom>
              <a:avLst/>
              <a:gdLst/>
              <a:ahLst/>
              <a:cxnLst/>
              <a:rect l="l" t="t" r="r" b="b"/>
              <a:pathLst>
                <a:path w="1957347" h="435724">
                  <a:moveTo>
                    <a:pt x="0" y="0"/>
                  </a:moveTo>
                  <a:lnTo>
                    <a:pt x="1957347" y="0"/>
                  </a:lnTo>
                  <a:lnTo>
                    <a:pt x="1957347" y="435724"/>
                  </a:lnTo>
                  <a:lnTo>
                    <a:pt x="0" y="435724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957347" cy="4547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826292" y="2266686"/>
            <a:ext cx="3677000" cy="4170054"/>
          </a:xfrm>
          <a:custGeom>
            <a:avLst/>
            <a:gdLst/>
            <a:ahLst/>
            <a:cxnLst/>
            <a:rect l="l" t="t" r="r" b="b"/>
            <a:pathLst>
              <a:path w="3677000" h="4170054">
                <a:moveTo>
                  <a:pt x="3677000" y="0"/>
                </a:moveTo>
                <a:lnTo>
                  <a:pt x="0" y="0"/>
                </a:lnTo>
                <a:lnTo>
                  <a:pt x="0" y="4170054"/>
                </a:lnTo>
                <a:lnTo>
                  <a:pt x="3677000" y="4170054"/>
                </a:lnTo>
                <a:lnTo>
                  <a:pt x="3677000" y="0"/>
                </a:lnTo>
                <a:close/>
              </a:path>
            </a:pathLst>
          </a:custGeom>
          <a:blipFill>
            <a:blip r:embed="rId2"/>
            <a:stretch>
              <a:fillRect l="-22730" t="-9322" r="-7400" b="-8390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61030" y="529300"/>
            <a:ext cx="3199240" cy="7740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89"/>
              </a:lnSpc>
              <a:spcBef>
                <a:spcPct val="0"/>
              </a:spcBef>
            </a:pPr>
            <a:r>
              <a:rPr lang="en-US" sz="4563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Hockstand</a:t>
            </a:r>
            <a:endParaRPr lang="en-US" sz="4563" b="1" dirty="0">
              <a:solidFill>
                <a:srgbClr val="FFFFFF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D0FDCC0-AD24-41F8-BCCE-7DF7C6773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3012" y="7173862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 flipH="1">
            <a:off x="-443992" y="2102291"/>
            <a:ext cx="4999683" cy="3046099"/>
          </a:xfrm>
          <a:custGeom>
            <a:avLst/>
            <a:gdLst/>
            <a:ahLst/>
            <a:cxnLst/>
            <a:rect l="l" t="t" r="r" b="b"/>
            <a:pathLst>
              <a:path w="4999683" h="3046099">
                <a:moveTo>
                  <a:pt x="4999683" y="0"/>
                </a:moveTo>
                <a:lnTo>
                  <a:pt x="0" y="0"/>
                </a:lnTo>
                <a:lnTo>
                  <a:pt x="0" y="3046099"/>
                </a:lnTo>
                <a:lnTo>
                  <a:pt x="4999683" y="3046099"/>
                </a:lnTo>
                <a:lnTo>
                  <a:pt x="4999683" y="0"/>
                </a:lnTo>
                <a:close/>
              </a:path>
            </a:pathLst>
          </a:custGeom>
          <a:blipFill>
            <a:blip r:embed="rId2"/>
            <a:stretch>
              <a:fillRect l="-6209" t="-14901" r="-5732" b="-6272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16350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Standwaage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BF87FFC-A941-47AD-BA4A-C80C322C67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B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959252" y="2117323"/>
            <a:ext cx="6120000" cy="3313120"/>
            <a:chOff x="0" y="0"/>
            <a:chExt cx="2017909" cy="10924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7909" cy="1092414"/>
            </a:xfrm>
            <a:custGeom>
              <a:avLst/>
              <a:gdLst/>
              <a:ahLst/>
              <a:cxnLst/>
              <a:rect l="l" t="t" r="r" b="b"/>
              <a:pathLst>
                <a:path w="2017909" h="1092414">
                  <a:moveTo>
                    <a:pt x="0" y="0"/>
                  </a:moveTo>
                  <a:lnTo>
                    <a:pt x="2017909" y="0"/>
                  </a:lnTo>
                  <a:lnTo>
                    <a:pt x="2017909" y="1092414"/>
                  </a:lnTo>
                  <a:lnTo>
                    <a:pt x="0" y="1092414"/>
                  </a:lnTo>
                  <a:close/>
                </a:path>
              </a:pathLst>
            </a:custGeom>
            <a:solidFill>
              <a:srgbClr val="A9E1D6"/>
            </a:solidFill>
            <a:ln w="95250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2017909" cy="11114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1421430" y="3284283"/>
            <a:ext cx="6120000" cy="979200"/>
            <a:chOff x="0" y="0"/>
            <a:chExt cx="2180922" cy="3489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0922" cy="348948"/>
            </a:xfrm>
            <a:custGeom>
              <a:avLst/>
              <a:gdLst/>
              <a:ahLst/>
              <a:cxnLst/>
              <a:rect l="l" t="t" r="r" b="b"/>
              <a:pathLst>
                <a:path w="2180922" h="348948">
                  <a:moveTo>
                    <a:pt x="0" y="0"/>
                  </a:moveTo>
                  <a:lnTo>
                    <a:pt x="2180922" y="0"/>
                  </a:lnTo>
                  <a:lnTo>
                    <a:pt x="2180922" y="348948"/>
                  </a:lnTo>
                  <a:lnTo>
                    <a:pt x="0" y="348948"/>
                  </a:lnTo>
                  <a:close/>
                </a:path>
              </a:pathLst>
            </a:custGeom>
            <a:solidFill>
              <a:srgbClr val="000000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80922" cy="367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-1204611" y="2219707"/>
            <a:ext cx="6405951" cy="3108352"/>
          </a:xfrm>
          <a:custGeom>
            <a:avLst/>
            <a:gdLst/>
            <a:ahLst/>
            <a:cxnLst/>
            <a:rect l="l" t="t" r="r" b="b"/>
            <a:pathLst>
              <a:path w="6405951" h="3108352">
                <a:moveTo>
                  <a:pt x="0" y="0"/>
                </a:moveTo>
                <a:lnTo>
                  <a:pt x="6405951" y="0"/>
                </a:lnTo>
                <a:lnTo>
                  <a:pt x="6405951" y="3108353"/>
                </a:lnTo>
                <a:lnTo>
                  <a:pt x="0" y="3108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0927"/>
            </a:stretch>
          </a:blipFill>
        </p:spPr>
      </p:sp>
      <p:sp>
        <p:nvSpPr>
          <p:cNvPr id="9" name="TextBox 9"/>
          <p:cNvSpPr txBox="1"/>
          <p:nvPr/>
        </p:nvSpPr>
        <p:spPr>
          <a:xfrm rot="5400000">
            <a:off x="1416350" y="3395316"/>
            <a:ext cx="6120000" cy="757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09"/>
              </a:lnSpc>
            </a:pPr>
            <a:r>
              <a:rPr lang="en-US" sz="455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Grätschwinkelstand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2483F2E-97E7-4D13-A976-0D174A080A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26103" y="6876971"/>
            <a:ext cx="861239" cy="30259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Benutzerdefiniert</PresentationFormat>
  <Paragraphs>29</Paragraphs>
  <Slides>29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3" baseType="lpstr">
      <vt:lpstr>Calibri</vt:lpstr>
      <vt:lpstr>Canva Sans Bold</vt:lpstr>
      <vt:lpstr>Arial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Stationskarten 1&amp;2 Kopie</dc:title>
  <dc:creator>Miko, Helena</dc:creator>
  <cp:lastModifiedBy>Miko, Helena</cp:lastModifiedBy>
  <cp:revision>6</cp:revision>
  <dcterms:created xsi:type="dcterms:W3CDTF">2006-08-16T00:00:00Z</dcterms:created>
  <dcterms:modified xsi:type="dcterms:W3CDTF">2025-11-24T14:08:42Z</dcterms:modified>
  <dc:identifier>DAGdGJPRcig</dc:identifier>
</cp:coreProperties>
</file>